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FBC"/>
    <a:srgbClr val="C82EA0"/>
    <a:srgbClr val="FFFF21"/>
    <a:srgbClr val="E3FC4A"/>
    <a:srgbClr val="EDFD8D"/>
    <a:srgbClr val="F4FEB8"/>
    <a:srgbClr val="B7F5FB"/>
    <a:srgbClr val="F9FD45"/>
    <a:srgbClr val="FCFE98"/>
    <a:srgbClr val="32CC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89" autoAdjust="0"/>
    <p:restoredTop sz="94660"/>
  </p:normalViewPr>
  <p:slideViewPr>
    <p:cSldViewPr snapToGrid="0">
      <p:cViewPr varScale="1">
        <p:scale>
          <a:sx n="49" d="100"/>
          <a:sy n="49" d="100"/>
        </p:scale>
        <p:origin x="282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B696-17D2-44F4-9003-898AFEBDF71F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75CC-0DDE-4DD5-B0FD-7248E19AC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18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B696-17D2-44F4-9003-898AFEBDF71F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75CC-0DDE-4DD5-B0FD-7248E19AC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978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B696-17D2-44F4-9003-898AFEBDF71F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75CC-0DDE-4DD5-B0FD-7248E19AC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64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B696-17D2-44F4-9003-898AFEBDF71F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75CC-0DDE-4DD5-B0FD-7248E19AC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09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B696-17D2-44F4-9003-898AFEBDF71F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75CC-0DDE-4DD5-B0FD-7248E19AC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14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B696-17D2-44F4-9003-898AFEBDF71F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75CC-0DDE-4DD5-B0FD-7248E19AC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582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B696-17D2-44F4-9003-898AFEBDF71F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75CC-0DDE-4DD5-B0FD-7248E19AC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5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B696-17D2-44F4-9003-898AFEBDF71F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75CC-0DDE-4DD5-B0FD-7248E19AC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89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B696-17D2-44F4-9003-898AFEBDF71F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75CC-0DDE-4DD5-B0FD-7248E19AC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801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B696-17D2-44F4-9003-898AFEBDF71F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75CC-0DDE-4DD5-B0FD-7248E19AC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24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B696-17D2-44F4-9003-898AFEBDF71F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75CC-0DDE-4DD5-B0FD-7248E19AC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807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EB696-17D2-44F4-9003-898AFEBDF71F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675CC-0DDE-4DD5-B0FD-7248E19AC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7319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雲 45">
            <a:extLst>
              <a:ext uri="{FF2B5EF4-FFF2-40B4-BE49-F238E27FC236}">
                <a16:creationId xmlns:a16="http://schemas.microsoft.com/office/drawing/2014/main" id="{49BB1F6E-C0A1-4925-AB96-A5602B640FB7}"/>
              </a:ext>
            </a:extLst>
          </p:cNvPr>
          <p:cNvSpPr/>
          <p:nvPr/>
        </p:nvSpPr>
        <p:spPr>
          <a:xfrm>
            <a:off x="822232" y="10433575"/>
            <a:ext cx="1517893" cy="731112"/>
          </a:xfrm>
          <a:prstGeom prst="cloud">
            <a:avLst/>
          </a:prstGeom>
          <a:solidFill>
            <a:srgbClr val="F9FD45">
              <a:alpha val="5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23923C0E-E871-4E77-B3DC-3E11B636BF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2891" y="-554287"/>
            <a:ext cx="12192000" cy="9277350"/>
          </a:xfrm>
          <a:prstGeom prst="rect">
            <a:avLst/>
          </a:prstGeom>
          <a:effectLst>
            <a:softEdge rad="1193800"/>
          </a:effectLst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A39ED417-18D0-419F-82C5-2230F2E822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40" y="184416"/>
            <a:ext cx="1268439" cy="124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4140EB7-3BEB-4CEA-9006-D6D2F6933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79" y="320577"/>
            <a:ext cx="3266145" cy="49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6D88794-DB63-4FE4-A458-22B9BBB8827F}"/>
              </a:ext>
            </a:extLst>
          </p:cNvPr>
          <p:cNvSpPr/>
          <p:nvPr/>
        </p:nvSpPr>
        <p:spPr>
          <a:xfrm>
            <a:off x="1239406" y="942366"/>
            <a:ext cx="918761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9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32CCC8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</a:t>
            </a:r>
            <a:r>
              <a:rPr lang="ja-JP" altLang="en-US" sz="96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32CCC8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どもの靴選び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1D0BB4C-A106-4476-8671-360737B83112}"/>
              </a:ext>
            </a:extLst>
          </p:cNvPr>
          <p:cNvSpPr txBox="1">
            <a:spLocks noChangeArrowheads="1"/>
          </p:cNvSpPr>
          <p:nvPr/>
        </p:nvSpPr>
        <p:spPr>
          <a:xfrm>
            <a:off x="1331065" y="6464170"/>
            <a:ext cx="10598150" cy="441762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04792" indent="-304792" algn="l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kumimoji="1"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37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kumimoji="1"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　</a:t>
            </a: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椎野啓三先生  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足から元気になるお店 プラウド  店長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/>
          </a:p>
          <a:p>
            <a:pPr>
              <a:defRPr/>
            </a:pPr>
            <a:r>
              <a:rPr lang="ja-JP" altLang="en-US" sz="1300" dirty="0"/>
              <a:t>　</a:t>
            </a:r>
            <a:endParaRPr lang="en-US" altLang="ja-JP" sz="1300" dirty="0"/>
          </a:p>
          <a:p>
            <a:pPr marL="0" indent="0">
              <a:buNone/>
              <a:defRPr/>
            </a:pPr>
            <a:r>
              <a:rPr lang="en-US" altLang="ja-JP" sz="1300" dirty="0">
                <a:solidFill>
                  <a:srgbClr val="002060"/>
                </a:solidFill>
              </a:rPr>
              <a:t>                                          </a:t>
            </a:r>
          </a:p>
          <a:p>
            <a:pPr marL="0" indent="0">
              <a:buNone/>
              <a:defRPr/>
            </a:pPr>
            <a:r>
              <a:rPr lang="ja-JP" altLang="en-US" sz="13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</a:t>
            </a:r>
            <a:r>
              <a:rPr lang="ja-JP" altLang="en-US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２０２３年５月２２日（月）</a:t>
            </a:r>
            <a:r>
              <a:rPr lang="en-US" altLang="ja-JP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</a:p>
          <a:p>
            <a:pPr marL="0" indent="0">
              <a:buNone/>
              <a:defRPr/>
            </a:pPr>
            <a:r>
              <a:rPr lang="ja-JP" altLang="en-US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  ミニ講座</a:t>
            </a:r>
            <a:r>
              <a:rPr lang="en-US" altLang="ja-JP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</a:t>
            </a:r>
            <a:r>
              <a:rPr lang="ja-JP" altLang="en-US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足の測定</a:t>
            </a:r>
            <a:r>
              <a:rPr lang="en-US" altLang="ja-JP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</a:t>
            </a:r>
            <a:r>
              <a:rPr lang="ja-JP" altLang="en-US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靴チェック</a:t>
            </a:r>
            <a:r>
              <a:rPr lang="en-US" altLang="ja-JP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 </a:t>
            </a:r>
            <a:r>
              <a:rPr lang="ja-JP" altLang="en-US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Ｑ＆Ａ</a:t>
            </a:r>
            <a:endParaRPr lang="en-US" altLang="ja-JP" sz="2800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  <a:defRPr/>
            </a:pPr>
            <a:r>
              <a:rPr lang="ja-JP" altLang="en-US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  神戸市看護大学 体育館</a:t>
            </a:r>
            <a:endParaRPr lang="en-US" altLang="ja-JP" sz="2800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  <a:defRPr/>
            </a:pPr>
            <a:r>
              <a:rPr lang="ja-JP" altLang="en-US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  </a:t>
            </a:r>
            <a:r>
              <a:rPr lang="en-US" altLang="ja-JP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組まで　　</a:t>
            </a:r>
            <a:r>
              <a:rPr lang="en-US" altLang="ja-JP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要予約</a:t>
            </a:r>
            <a:endParaRPr lang="en-US" altLang="ja-JP" sz="2800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  <a:defRPr/>
            </a:pPr>
            <a:r>
              <a:rPr lang="ja-JP" altLang="en-US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  受付開始　</a:t>
            </a:r>
            <a:r>
              <a:rPr lang="en-US" altLang="ja-JP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25</a:t>
            </a:r>
            <a:r>
              <a:rPr lang="ja-JP" altLang="en-US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日（火）</a:t>
            </a:r>
            <a:r>
              <a:rPr lang="en-US" altLang="ja-JP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28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dirty="0"/>
              <a:t>　　　　　　　　　</a:t>
            </a:r>
            <a:endParaRPr lang="ja-JP" altLang="ja-JP" sz="1600" dirty="0"/>
          </a:p>
        </p:txBody>
      </p:sp>
      <p:sp>
        <p:nvSpPr>
          <p:cNvPr id="8" name="角丸四角形 2">
            <a:extLst>
              <a:ext uri="{FF2B5EF4-FFF2-40B4-BE49-F238E27FC236}">
                <a16:creationId xmlns:a16="http://schemas.microsoft.com/office/drawing/2014/main" id="{0627A6F0-530E-41AC-82AC-8B7734CC0666}"/>
              </a:ext>
            </a:extLst>
          </p:cNvPr>
          <p:cNvSpPr/>
          <p:nvPr/>
        </p:nvSpPr>
        <p:spPr>
          <a:xfrm>
            <a:off x="2852727" y="7247669"/>
            <a:ext cx="8521097" cy="756995"/>
          </a:xfrm>
          <a:prstGeom prst="roundRect">
            <a:avLst>
              <a:gd name="adj" fmla="val 7023"/>
            </a:avLst>
          </a:prstGeom>
          <a:solidFill>
            <a:srgbClr val="CAF9F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D32DF6C-267B-410F-B6CD-EF2109B25773}"/>
              </a:ext>
            </a:extLst>
          </p:cNvPr>
          <p:cNvSpPr txBox="1"/>
          <p:nvPr/>
        </p:nvSpPr>
        <p:spPr>
          <a:xfrm>
            <a:off x="3080509" y="7296778"/>
            <a:ext cx="8230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000" dirty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ドイツ人整形靴マイスターに師事し足と靴の科学研究所</a:t>
            </a:r>
            <a:endParaRPr lang="en-US" altLang="ja-JP" sz="2000" dirty="0">
              <a:solidFill>
                <a:schemeClr val="accent6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r>
              <a:rPr lang="en-US" altLang="ja-JP" sz="2000" dirty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000" dirty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名古屋</a:t>
            </a:r>
            <a:r>
              <a:rPr lang="en-US" altLang="ja-JP" sz="2000" dirty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2000" dirty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で靴職人として働き実践を積む。</a:t>
            </a:r>
            <a:r>
              <a:rPr lang="en-US" altLang="ja-JP" sz="2000" dirty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2003</a:t>
            </a:r>
            <a:r>
              <a:rPr lang="ja-JP" altLang="en-US" sz="2000" dirty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2000" dirty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2000" dirty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月神戸で独立開業</a:t>
            </a:r>
            <a:endParaRPr lang="en-US" altLang="ja-JP" sz="2000" dirty="0">
              <a:solidFill>
                <a:schemeClr val="accent6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E8BD859-90E0-4C94-AB80-D7F79BED1317}"/>
              </a:ext>
            </a:extLst>
          </p:cNvPr>
          <p:cNvSpPr txBox="1"/>
          <p:nvPr/>
        </p:nvSpPr>
        <p:spPr>
          <a:xfrm>
            <a:off x="1708738" y="3875942"/>
            <a:ext cx="104337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ja-JP" altLang="en-US" sz="24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「お子様の靴選び」「足の成長・発達に関すること」など</a:t>
            </a:r>
            <a:endParaRPr lang="en-US" altLang="ja-JP" sz="24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ja-JP" altLang="en-US" sz="24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日ごろ感じている疑問やお悩みはありませんか？</a:t>
            </a:r>
            <a:endParaRPr lang="en-US" altLang="ja-JP" sz="24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ja-JP" altLang="en-US" sz="24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ぜひこの機会にご相談ください。</a:t>
            </a:r>
            <a:endParaRPr lang="en-US" altLang="ja-JP" sz="24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ja-JP" altLang="en-US" sz="24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足と靴についてわかりやすくお話しいただけます。</a:t>
            </a:r>
            <a:endParaRPr lang="en-US" altLang="ja-JP" sz="24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ja-JP" altLang="en-US" sz="24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 靴をご持参ください</a:t>
            </a:r>
          </a:p>
        </p:txBody>
      </p:sp>
      <p:sp>
        <p:nvSpPr>
          <p:cNvPr id="12" name="Rectangle 15">
            <a:extLst>
              <a:ext uri="{FF2B5EF4-FFF2-40B4-BE49-F238E27FC236}">
                <a16:creationId xmlns:a16="http://schemas.microsoft.com/office/drawing/2014/main" id="{614270D2-E6A4-40D2-8E93-F51ED8BC7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579" y="13320912"/>
            <a:ext cx="5777610" cy="1671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altLang="ja-JP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【</a:t>
            </a:r>
            <a:r>
              <a:rPr lang="ja-JP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お問い合わせ先</a:t>
            </a:r>
            <a:r>
              <a:rPr lang="en-US" altLang="ja-JP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】</a:t>
            </a:r>
            <a:r>
              <a:rPr lang="ja-JP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　コラボカフェ</a:t>
            </a:r>
            <a:r>
              <a:rPr lang="en-US" altLang="ja-JP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Tel.</a:t>
            </a:r>
            <a:r>
              <a:rPr lang="ja-JP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　</a:t>
            </a:r>
            <a:r>
              <a:rPr lang="en-US" altLang="ja-JP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090-5974-5117</a:t>
            </a:r>
            <a:r>
              <a:rPr lang="ja-JP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　　</a:t>
            </a:r>
            <a:endParaRPr lang="en-US" altLang="ja-JP" sz="24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defRPr/>
            </a:pPr>
            <a:r>
              <a:rPr lang="ja-JP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　受付時間：火・木・金　</a:t>
            </a:r>
            <a:r>
              <a:rPr lang="en-US" altLang="ja-JP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9</a:t>
            </a:r>
            <a:r>
              <a:rPr lang="ja-JP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：</a:t>
            </a:r>
            <a:r>
              <a:rPr lang="en-US" altLang="ja-JP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30</a:t>
            </a:r>
            <a:r>
              <a:rPr lang="ja-JP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～</a:t>
            </a:r>
            <a:r>
              <a:rPr lang="en-US" altLang="ja-JP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15</a:t>
            </a:r>
            <a:r>
              <a:rPr lang="ja-JP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：</a:t>
            </a:r>
            <a:r>
              <a:rPr lang="en-US" altLang="ja-JP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30</a:t>
            </a:r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9BEB6FDB-7B03-478B-96D9-966BFA75E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629" y="14741433"/>
            <a:ext cx="4247695" cy="801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altLang="ja-JP" dirty="0">
                <a:solidFill>
                  <a:srgbClr val="0070C0"/>
                </a:solidFill>
                <a:latin typeface="01フロップデザイン" pitchFamily="50" charset="-128"/>
                <a:ea typeface="01フロップデザイン" pitchFamily="50" charset="-128"/>
              </a:rPr>
              <a:t>※</a:t>
            </a:r>
            <a:r>
              <a:rPr lang="ja-JP" altLang="en-US" dirty="0">
                <a:solidFill>
                  <a:srgbClr val="0070C0"/>
                </a:solidFill>
                <a:latin typeface="01フロップデザイン" pitchFamily="50" charset="-128"/>
                <a:ea typeface="01フロップデザイン" pitchFamily="50" charset="-128"/>
              </a:rPr>
              <a:t>新型コロナ感染症感染拡大状況により、</a:t>
            </a:r>
            <a:endParaRPr lang="en-US" altLang="ja-JP" dirty="0">
              <a:solidFill>
                <a:srgbClr val="0070C0"/>
              </a:solidFill>
              <a:latin typeface="01フロップデザイン" pitchFamily="50" charset="-128"/>
              <a:ea typeface="01フロップデザイン" pitchFamily="50" charset="-128"/>
            </a:endParaRPr>
          </a:p>
          <a:p>
            <a:pPr eaLnBrk="1" hangingPunct="1">
              <a:defRPr/>
            </a:pPr>
            <a:r>
              <a:rPr lang="ja-JP" altLang="en-US" dirty="0">
                <a:solidFill>
                  <a:srgbClr val="0070C0"/>
                </a:solidFill>
                <a:latin typeface="01フロップデザイン" pitchFamily="50" charset="-128"/>
                <a:ea typeface="01フロップデザイン" pitchFamily="50" charset="-128"/>
              </a:rPr>
              <a:t>イベントを延期または中止させていただくことがございます。</a:t>
            </a:r>
            <a:endParaRPr lang="en-US" altLang="ja-JP" dirty="0">
              <a:solidFill>
                <a:srgbClr val="0070C0"/>
              </a:solidFill>
              <a:latin typeface="01フロップデザイン" pitchFamily="50" charset="-128"/>
              <a:ea typeface="01フロップデザイン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555E665-918D-449C-80D1-8FFA56324E94}"/>
              </a:ext>
            </a:extLst>
          </p:cNvPr>
          <p:cNvSpPr txBox="1"/>
          <p:nvPr/>
        </p:nvSpPr>
        <p:spPr>
          <a:xfrm>
            <a:off x="2965007" y="10856798"/>
            <a:ext cx="6616755" cy="2269125"/>
          </a:xfrm>
          <a:prstGeom prst="rect">
            <a:avLst/>
          </a:prstGeom>
          <a:noFill/>
        </p:spPr>
        <p:txBody>
          <a:bodyPr wrap="square" lIns="113578" tIns="56790" rIns="113578" bIns="56790" rtlCol="0">
            <a:spAutoFit/>
          </a:bodyPr>
          <a:lstStyle/>
          <a:p>
            <a:r>
              <a:rPr lang="ja-JP" altLang="en-US" sz="2800" spc="-17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コラボカフェ公式</a:t>
            </a:r>
            <a:r>
              <a:rPr lang="en-US" altLang="ja-JP" sz="2800" spc="-17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LINE</a:t>
            </a:r>
            <a:r>
              <a:rPr lang="ja-JP" altLang="en-US" sz="2800" spc="-17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より受付けます。</a:t>
            </a:r>
            <a:endParaRPr lang="en-US" altLang="ja-JP" sz="2800" spc="-17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spc="-17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①コラボカフェ登録番号（お持ちの方）</a:t>
            </a:r>
            <a:endParaRPr lang="en-US" altLang="ja-JP" sz="2800" spc="-17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spc="-17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②参加者全員の氏名</a:t>
            </a:r>
          </a:p>
          <a:p>
            <a:r>
              <a:rPr lang="ja-JP" altLang="en-US" sz="2800" spc="-17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③お子さまの年齢　　をお送りください。</a:t>
            </a:r>
            <a:endParaRPr lang="en-US" altLang="ja-JP" sz="2800" spc="-17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800" spc="-17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2800" spc="-17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受付確認後、ご連絡いたします。</a:t>
            </a:r>
          </a:p>
        </p:txBody>
      </p:sp>
      <p:sp>
        <p:nvSpPr>
          <p:cNvPr id="31" name="雲 30">
            <a:extLst>
              <a:ext uri="{FF2B5EF4-FFF2-40B4-BE49-F238E27FC236}">
                <a16:creationId xmlns:a16="http://schemas.microsoft.com/office/drawing/2014/main" id="{6889A9AA-7DE3-435C-9DEB-5D20831D0D8C}"/>
              </a:ext>
            </a:extLst>
          </p:cNvPr>
          <p:cNvSpPr/>
          <p:nvPr/>
        </p:nvSpPr>
        <p:spPr>
          <a:xfrm>
            <a:off x="-2514197" y="2878049"/>
            <a:ext cx="1517893" cy="731112"/>
          </a:xfrm>
          <a:prstGeom prst="cloud">
            <a:avLst/>
          </a:prstGeom>
          <a:solidFill>
            <a:srgbClr val="E5EE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0A64F1A1-A1CF-4425-BF62-DC945A27088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3943" y="13285220"/>
            <a:ext cx="1456213" cy="1456213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sp>
        <p:nvSpPr>
          <p:cNvPr id="35" name="ホームベース 20">
            <a:extLst>
              <a:ext uri="{FF2B5EF4-FFF2-40B4-BE49-F238E27FC236}">
                <a16:creationId xmlns:a16="http://schemas.microsoft.com/office/drawing/2014/main" id="{0A5A2999-2BF1-415A-8C33-C608072D6B8D}"/>
              </a:ext>
            </a:extLst>
          </p:cNvPr>
          <p:cNvSpPr/>
          <p:nvPr/>
        </p:nvSpPr>
        <p:spPr>
          <a:xfrm>
            <a:off x="8775473" y="14912938"/>
            <a:ext cx="2873154" cy="458942"/>
          </a:xfrm>
          <a:prstGeom prst="homePlate">
            <a:avLst>
              <a:gd name="adj" fmla="val 33464"/>
            </a:avLst>
          </a:prstGeom>
          <a:solidFill>
            <a:srgbClr val="C82EA0"/>
          </a:solidFill>
        </p:spPr>
        <p:txBody>
          <a:bodyPr rot="0" spcFirstLastPara="0" vertOverflow="overflow" horzOverflow="overflow" vert="horz" wrap="none" lIns="0" tIns="108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">
              <a:lnSpc>
                <a:spcPts val="1500"/>
              </a:lnSpc>
            </a:pPr>
            <a:r>
              <a:rPr lang="ja-JP" altLang="en-US" sz="20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コラボカフェ公式</a:t>
            </a:r>
            <a:r>
              <a:rPr lang="en-US" altLang="ja-JP" sz="20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LINE</a:t>
            </a:r>
            <a:endParaRPr kumimoji="1" lang="ja-JP" altLang="en-US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5" name="雲 44">
            <a:extLst>
              <a:ext uri="{FF2B5EF4-FFF2-40B4-BE49-F238E27FC236}">
                <a16:creationId xmlns:a16="http://schemas.microsoft.com/office/drawing/2014/main" id="{B5C63304-6D43-4F88-A1B8-10FB310856DE}"/>
              </a:ext>
            </a:extLst>
          </p:cNvPr>
          <p:cNvSpPr/>
          <p:nvPr/>
        </p:nvSpPr>
        <p:spPr>
          <a:xfrm>
            <a:off x="803027" y="9769227"/>
            <a:ext cx="1517893" cy="731112"/>
          </a:xfrm>
          <a:prstGeom prst="cloud">
            <a:avLst/>
          </a:prstGeom>
          <a:solidFill>
            <a:srgbClr val="B7F5F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雲 46">
            <a:extLst>
              <a:ext uri="{FF2B5EF4-FFF2-40B4-BE49-F238E27FC236}">
                <a16:creationId xmlns:a16="http://schemas.microsoft.com/office/drawing/2014/main" id="{98831F8A-7826-4274-ABC1-89D950C82FF0}"/>
              </a:ext>
            </a:extLst>
          </p:cNvPr>
          <p:cNvSpPr/>
          <p:nvPr/>
        </p:nvSpPr>
        <p:spPr>
          <a:xfrm>
            <a:off x="692624" y="8676313"/>
            <a:ext cx="1517893" cy="731112"/>
          </a:xfrm>
          <a:prstGeom prst="cloud">
            <a:avLst/>
          </a:prstGeom>
          <a:solidFill>
            <a:srgbClr val="F9FD45">
              <a:alpha val="5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雲 47">
            <a:extLst>
              <a:ext uri="{FF2B5EF4-FFF2-40B4-BE49-F238E27FC236}">
                <a16:creationId xmlns:a16="http://schemas.microsoft.com/office/drawing/2014/main" id="{F21EA9E5-F546-4E54-8759-E190112E114F}"/>
              </a:ext>
            </a:extLst>
          </p:cNvPr>
          <p:cNvSpPr/>
          <p:nvPr/>
        </p:nvSpPr>
        <p:spPr>
          <a:xfrm>
            <a:off x="717236" y="7982791"/>
            <a:ext cx="1517893" cy="731112"/>
          </a:xfrm>
          <a:prstGeom prst="cloud">
            <a:avLst/>
          </a:prstGeom>
          <a:solidFill>
            <a:srgbClr val="B7F5F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雲 50">
            <a:extLst>
              <a:ext uri="{FF2B5EF4-FFF2-40B4-BE49-F238E27FC236}">
                <a16:creationId xmlns:a16="http://schemas.microsoft.com/office/drawing/2014/main" id="{A6225CDA-9E1A-4A75-A184-14C8F9DD59FA}"/>
              </a:ext>
            </a:extLst>
          </p:cNvPr>
          <p:cNvSpPr/>
          <p:nvPr/>
        </p:nvSpPr>
        <p:spPr>
          <a:xfrm>
            <a:off x="709133" y="6578584"/>
            <a:ext cx="1517893" cy="731112"/>
          </a:xfrm>
          <a:prstGeom prst="cloud">
            <a:avLst/>
          </a:prstGeom>
          <a:solidFill>
            <a:srgbClr val="E3FC4A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96DDAEF-9430-4A8F-A950-E816C6BEC498}"/>
              </a:ext>
            </a:extLst>
          </p:cNvPr>
          <p:cNvSpPr txBox="1"/>
          <p:nvPr/>
        </p:nvSpPr>
        <p:spPr>
          <a:xfrm>
            <a:off x="846529" y="6534508"/>
            <a:ext cx="1517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　師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06C0EEF-658B-4B1C-8C67-37939E9215F8}"/>
              </a:ext>
            </a:extLst>
          </p:cNvPr>
          <p:cNvSpPr txBox="1"/>
          <p:nvPr/>
        </p:nvSpPr>
        <p:spPr>
          <a:xfrm>
            <a:off x="922121" y="8122744"/>
            <a:ext cx="1517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　時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7F2C7CF-A95E-4609-9B3E-820ED93E4423}"/>
              </a:ext>
            </a:extLst>
          </p:cNvPr>
          <p:cNvSpPr txBox="1"/>
          <p:nvPr/>
        </p:nvSpPr>
        <p:spPr>
          <a:xfrm>
            <a:off x="922121" y="8659916"/>
            <a:ext cx="1517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　容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837DF48-980B-42A9-8449-7721A04FDECB}"/>
              </a:ext>
            </a:extLst>
          </p:cNvPr>
          <p:cNvSpPr txBox="1"/>
          <p:nvPr/>
        </p:nvSpPr>
        <p:spPr>
          <a:xfrm>
            <a:off x="788830" y="10332121"/>
            <a:ext cx="18937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申込方法</a:t>
            </a:r>
          </a:p>
        </p:txBody>
      </p:sp>
      <p:sp>
        <p:nvSpPr>
          <p:cNvPr id="54" name="雲 53">
            <a:extLst>
              <a:ext uri="{FF2B5EF4-FFF2-40B4-BE49-F238E27FC236}">
                <a16:creationId xmlns:a16="http://schemas.microsoft.com/office/drawing/2014/main" id="{5076D226-9450-4FF0-B66B-7F226EF64380}"/>
              </a:ext>
            </a:extLst>
          </p:cNvPr>
          <p:cNvSpPr/>
          <p:nvPr/>
        </p:nvSpPr>
        <p:spPr>
          <a:xfrm>
            <a:off x="733159" y="9242107"/>
            <a:ext cx="1517893" cy="731112"/>
          </a:xfrm>
          <a:prstGeom prst="cloud">
            <a:avLst/>
          </a:prstGeom>
          <a:solidFill>
            <a:srgbClr val="E3FC4A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66A644D-7E3B-43AA-8C85-6AF2A1192B48}"/>
              </a:ext>
            </a:extLst>
          </p:cNvPr>
          <p:cNvSpPr txBox="1"/>
          <p:nvPr/>
        </p:nvSpPr>
        <p:spPr>
          <a:xfrm>
            <a:off x="922121" y="9244691"/>
            <a:ext cx="1468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　所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AA4641A-E385-4CD8-B707-2D896F874B2B}"/>
              </a:ext>
            </a:extLst>
          </p:cNvPr>
          <p:cNvSpPr txBox="1"/>
          <p:nvPr/>
        </p:nvSpPr>
        <p:spPr>
          <a:xfrm>
            <a:off x="946733" y="9787702"/>
            <a:ext cx="1468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　数</a:t>
            </a:r>
          </a:p>
        </p:txBody>
      </p:sp>
    </p:spTree>
    <p:extLst>
      <p:ext uri="{BB962C8B-B14F-4D97-AF65-F5344CB8AC3E}">
        <p14:creationId xmlns:p14="http://schemas.microsoft.com/office/powerpoint/2010/main" val="624827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418</TotalTime>
  <Words>282</Words>
  <Application>Microsoft Office PowerPoint</Application>
  <PresentationFormat>ユーザー設定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01フロップデザイン</vt:lpstr>
      <vt:lpstr>HG丸ｺﾞｼｯｸM-PRO</vt:lpstr>
      <vt:lpstr>UD デジタル 教科書体 NK-R</vt:lpstr>
      <vt:lpstr>メイリオ</vt:lpstr>
      <vt:lpstr>Arial</vt:lpstr>
      <vt:lpstr>Calibri</vt:lpstr>
      <vt:lpstr>Calibri Light</vt:lpstr>
      <vt:lpstr>Wingdings 2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Ando</dc:creator>
  <cp:lastModifiedBy>真理子</cp:lastModifiedBy>
  <cp:revision>34</cp:revision>
  <dcterms:created xsi:type="dcterms:W3CDTF">2023-01-13T08:16:34Z</dcterms:created>
  <dcterms:modified xsi:type="dcterms:W3CDTF">2023-03-28T10:03:29Z</dcterms:modified>
</cp:coreProperties>
</file>